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5385-4ADD-6A18-78AC-40B455689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1AE0F-D4B2-8B9B-D89F-4242D6CD1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FFAA0-9F2E-2180-0C2A-DB18EC8B3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83206-9367-A433-CA2B-FB8B3799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03C57-A74C-C20B-37F6-7954EEA1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87F2-55ED-C0E2-697F-314310E8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D35F2-F085-DB11-6E57-3D0CB730F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E9E6-B1A0-94C8-8854-8EE71352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BC44-1152-6963-40EA-C1BA1004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27BC8-752A-0BD8-5696-9D9D746E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B4113-70FF-AAC9-51A2-DACC9AD4E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51E6E-3A46-7A60-7217-0D05F154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7A21-D63C-07F4-40E0-A7B5FC01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205A-029F-955E-9EFA-020EC6A9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5AA2-DA28-3921-4C4A-80AA8FB4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AE0-920F-3F49-C02D-FB89DCB3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745D-0343-B056-8093-0F6CC330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6AEA-5CB3-546C-0447-22F6A455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BB52-11F0-1CA1-90EE-A014C77D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45AD-DCBB-A260-256D-B066F06F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4F4-1BA2-826D-B83C-73DA5842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56D3-DEF1-2DFC-8588-265B300AB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B905C-0FB7-7D16-6EE4-E6858960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1C085-CD57-9BD4-3DE9-3831143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A3A2F-57EC-CB86-4521-F39C6286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F757-9D5E-7877-D987-6906E505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DE065-5F66-BC47-6DD1-2EE3F0CDC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051A-0609-3330-761C-8E0B3ABB6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82D45-0252-6FC3-E997-FD5A87BC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12F62-094C-DFC9-F007-40C30FD6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BD42C-92A2-3019-11D5-92D17006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09DE-DB2C-9FBC-B6D2-11575CE1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31109-D1F3-0A60-D43A-99B2B18E4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ADE2A-B713-A50A-CA19-8BF8E5BE0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8E43D-F04A-7CEE-DE05-A528A8529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0C015-1C63-0057-D0FE-CD9C07B4E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1CAA2-E259-3620-1295-D08A730D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DC768-946B-32D8-DA74-DDE0D1BE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B71AB-9D7C-CDC5-01BD-6F49013C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2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9DD3-68B4-7D28-F6E6-70F8FEA9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1A4A4-C6B4-BC77-74B3-CF92B35A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8B978-89CF-9BB4-8A84-50F698A0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78DFF-AA6B-4F48-C8D1-B40B5837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CC5D1-E9FB-29DF-C1A8-4007ECC9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8BA42-DDA5-FF91-7E21-92AB09D6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C6527-42B6-0578-D4BE-901BDDB5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233A-1DAE-13AF-7E89-315AA780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9F34-1C44-A067-B884-1FC047639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74722-7943-929A-06A4-9562ED7A9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286B8-04EF-981D-20C8-27C222A9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104B-E135-6EAA-7CBF-48D29C36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79D03-4B70-237A-699D-8BBF84A3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4BE5-1787-41C5-662E-B59C76AA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B005E-88D1-D89B-40F7-E253BC5D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D27AD-EB0F-3409-8264-16B524EF5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908DC-C866-A7F0-4CB4-F4177A13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0449F-AF6E-AFF4-AB35-459C7F28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3BEC2-660F-DCE3-C0C3-B11BE3CE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2515A-E9FE-935F-5C3F-E1159C7E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71CCF-F109-929B-FF28-BC86807C7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BC02-DA1D-87AB-CEB2-7220A77E6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E670E-B41C-4DC0-A19F-1AFBB95FC4E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B182C-C286-05E2-45B3-0C0BBE7F8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F505E-4D50-674F-2320-1F5B9A05F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8BC6-C145-4C09-98D1-862178A7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69AC8-5557-43FB-0ADC-4CCD293B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1" y="755361"/>
            <a:ext cx="5237017" cy="4526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092753-9E86-8F5A-ABE9-A776C128AEE0}"/>
              </a:ext>
            </a:extLst>
          </p:cNvPr>
          <p:cNvSpPr txBox="1"/>
          <p:nvPr/>
        </p:nvSpPr>
        <p:spPr>
          <a:xfrm>
            <a:off x="480292" y="5920509"/>
            <a:ext cx="1131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gency FB" panose="020B0503020202020204" pitchFamily="34" charset="0"/>
              </a:rPr>
              <a:t>The work of our cores matters, its great to lift our head occasionally and check out what impact we have and what do others in our team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307FF-EE9B-FDC1-B195-BDCB25FAE173}"/>
              </a:ext>
            </a:extLst>
          </p:cNvPr>
          <p:cNvSpPr txBox="1"/>
          <p:nvPr/>
        </p:nvSpPr>
        <p:spPr>
          <a:xfrm>
            <a:off x="3906982" y="5569527"/>
            <a:ext cx="39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Angela Jones and Karen Beeri, VANTAGE</a:t>
            </a:r>
          </a:p>
        </p:txBody>
      </p:sp>
    </p:spTree>
    <p:extLst>
      <p:ext uri="{BB962C8B-B14F-4D97-AF65-F5344CB8AC3E}">
        <p14:creationId xmlns:p14="http://schemas.microsoft.com/office/powerpoint/2010/main" val="83253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995544-F6C0-A368-C455-3EF79B83C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0" r="-2" b="-2"/>
          <a:stretch/>
        </p:blipFill>
        <p:spPr>
          <a:xfrm>
            <a:off x="-6507" y="1183339"/>
            <a:ext cx="4046132" cy="5707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4C2C4-B6DA-AF9C-2531-70138E363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2" r="12768" b="1"/>
          <a:stretch/>
        </p:blipFill>
        <p:spPr>
          <a:xfrm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81B74-4153-7EC9-48D0-8831CF92F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0" r="1" b="1"/>
          <a:stretch/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359677-6547-4AEF-BE61-1F635099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3EB81F-53EA-4ACC-A424-38FB58A7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7A830E-EB82-4D23-B515-44E41D56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B6C57-6E2B-F121-70E8-C7B2CDAF2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39"/>
          <a:stretch/>
        </p:blipFill>
        <p:spPr>
          <a:xfrm>
            <a:off x="1364723" y="2386797"/>
            <a:ext cx="4731277" cy="408789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5AACE5-C50C-49EE-BD63-88D28D46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11BE2A-DAA1-49F6-83F6-3D543B8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EA690D-E5FB-584A-3266-4DE55513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409" y="293841"/>
            <a:ext cx="3839273" cy="54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Meiryo</vt:lpstr>
      <vt:lpstr>Agency FB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Karen</cp:lastModifiedBy>
  <cp:revision>2</cp:revision>
  <dcterms:created xsi:type="dcterms:W3CDTF">2023-08-28T15:24:19Z</dcterms:created>
  <dcterms:modified xsi:type="dcterms:W3CDTF">2023-08-28T15:50:33Z</dcterms:modified>
</cp:coreProperties>
</file>