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C25921-C353-E6B6-A3A8-F1C3574DC67F}" name="Pirtle, Jessie" initials="AP" userId="S::jessie.pirtle@vumc.org::03edc2f0-9fa8-4543-b7fa-23537e2865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E5A5B-2A58-4AAB-BF32-5C077384EBA1}" v="1" dt="2024-02-02T21:03:57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5"/>
    <p:restoredTop sz="94694"/>
  </p:normalViewPr>
  <p:slideViewPr>
    <p:cSldViewPr snapToGrid="0">
      <p:cViewPr varScale="1">
        <p:scale>
          <a:sx n="108" d="100"/>
          <a:sy n="108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8/10/relationships/authors" Target="author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tle, Jessie" userId="03edc2f0-9fa8-4543-b7fa-23537e286549" providerId="ADAL" clId="{B35E5A5B-2A58-4AAB-BF32-5C077384EBA1}"/>
    <pc:docChg chg="custSel modSld">
      <pc:chgData name="Pirtle, Jessie" userId="03edc2f0-9fa8-4543-b7fa-23537e286549" providerId="ADAL" clId="{B35E5A5B-2A58-4AAB-BF32-5C077384EBA1}" dt="2024-02-02T21:07:56.091" v="102"/>
      <pc:docMkLst>
        <pc:docMk/>
      </pc:docMkLst>
      <pc:sldChg chg="addSp modSp mod delCm">
        <pc:chgData name="Pirtle, Jessie" userId="03edc2f0-9fa8-4543-b7fa-23537e286549" providerId="ADAL" clId="{B35E5A5B-2A58-4AAB-BF32-5C077384EBA1}" dt="2024-02-02T21:07:56.091" v="102"/>
        <pc:sldMkLst>
          <pc:docMk/>
          <pc:sldMk cId="1787469271" sldId="259"/>
        </pc:sldMkLst>
        <pc:spChg chg="add mod">
          <ac:chgData name="Pirtle, Jessie" userId="03edc2f0-9fa8-4543-b7fa-23537e286549" providerId="ADAL" clId="{B35E5A5B-2A58-4AAB-BF32-5C077384EBA1}" dt="2024-02-02T21:05:28.906" v="101" actId="1076"/>
          <ac:spMkLst>
            <pc:docMk/>
            <pc:sldMk cId="1787469271" sldId="259"/>
            <ac:spMk id="3" creationId="{38990924-FB76-251B-CCC5-10E33064B091}"/>
          </ac:spMkLst>
        </pc:spChg>
        <pc:spChg chg="add mod">
          <ac:chgData name="Pirtle, Jessie" userId="03edc2f0-9fa8-4543-b7fa-23537e286549" providerId="ADAL" clId="{B35E5A5B-2A58-4AAB-BF32-5C077384EBA1}" dt="2024-02-02T21:04:13.746" v="3" actId="1076"/>
          <ac:spMkLst>
            <pc:docMk/>
            <pc:sldMk cId="1787469271" sldId="259"/>
            <ac:spMk id="4" creationId="{6A054FA4-E365-A2D8-F170-F8862FE02EE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irtle, Jessie" userId="03edc2f0-9fa8-4543-b7fa-23537e286549" providerId="ADAL" clId="{B35E5A5B-2A58-4AAB-BF32-5C077384EBA1}" dt="2024-02-02T21:07:56.091" v="102"/>
              <pc2:cmMkLst xmlns:pc2="http://schemas.microsoft.com/office/powerpoint/2019/9/main/command">
                <pc:docMk/>
                <pc:sldMk cId="1787469271" sldId="259"/>
                <pc2:cmMk id="{4FEB780E-4A49-4A9F-8453-CBDC9CB4ED70}"/>
              </pc2:cmMkLst>
            </pc226:cmChg>
          </p:ext>
        </pc:ext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A717-14A4-F300-02AC-27A5B9772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C9CFB-29D8-9BAE-7F13-DDD64C92E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DC33-4526-9A9F-A058-3A5B4F13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83B2-BD76-094E-AD8F-78A72CD83BE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BF3E-BE7B-6DD9-E608-44F43B49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A238C-0672-F365-B796-67FF2B973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D8AF-6D3F-D84C-9075-5BB23E5F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0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D003-0F29-90C2-A9D9-4D232C896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2EC2C-C2AF-E69F-ACD9-381411441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2D6E-4F80-352B-8B45-78B36794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83B2-BD76-094E-AD8F-78A72CD83BE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5127A-744A-7200-350E-2AA55FD4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1A5EE-ED2E-1FA4-CC9D-6BBBAA9C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D8AF-6D3F-D84C-9075-5BB23E5F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5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AEB15C-5521-8D5E-95B6-7060DA6DA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D0A03-50A0-3FFF-9F26-47852E4CD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041C2-61EB-CF8B-1E26-24A1F189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83B2-BD76-094E-AD8F-78A72CD83BE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FFA47-48B4-E327-793A-69E079F1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42C67-C15C-D771-6AF9-C529E51B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D8AF-6D3F-D84C-9075-5BB23E5F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7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B6FD-139C-EBD8-FE59-42798C3E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0FB4A-2C14-0D97-0B7B-4C78ECF34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F794A-E6BE-F36F-21EB-14AD2493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83B2-BD76-094E-AD8F-78A72CD83BE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F254B-83B6-3B0F-99EC-3D878623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EA4D5-E57C-A85F-2D07-A1FFFA20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D8AF-6D3F-D84C-9075-5BB23E5F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3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EE85D-3818-BDFB-39AB-E62278D6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80818-266D-ECBF-D3E2-99CF9BCE2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751B1-CA16-6DBC-A3A1-95F41092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83B2-BD76-094E-AD8F-78A72CD83BE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C99D4-188A-CEE0-9337-F38A14F8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ADB3B-CB68-8AFA-8909-E94B0B6D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D8AF-6D3F-D84C-9075-5BB23E5F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7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1550D-263B-1708-81A6-76D9FEE7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C60FA-4C5D-A01A-0FDE-F7E695556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409B9-12B8-4366-F21B-2FF78251F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B42CC-506E-6F89-78C1-874E9D09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83B2-BD76-094E-AD8F-78A72CD83BE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10241-D8EE-851D-1761-883A16FD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5121B-67FC-CE08-44D9-21DA5FAE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D8AF-6D3F-D84C-9075-5BB23E5F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7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5C542-D0BE-D21B-7F36-4BD7F97F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B3E11-4B0A-EA10-570E-C658ACB00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CF8F3-7A5E-F1E0-CDF2-052BFA576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8919C-8F54-86FD-795B-CF5BB741D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65D7D-7D74-11FD-3598-083FF6074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E18F2-84D1-05C9-7305-3D155406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83B2-BD76-094E-AD8F-78A72CD83BE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FC56E-D874-7FB4-88B0-626688B0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8510C-3B39-064E-310F-30DFB2B2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D8AF-6D3F-D84C-9075-5BB23E5F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5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AD86-C1B2-96A0-9546-E7F13911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D63A2-6FA8-8355-D684-C6BCFCDA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83B2-BD76-094E-AD8F-78A72CD83BE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3B28D-A737-42D6-3092-E24466E8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6AEFC-DB14-162E-5327-B8A9337D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D8AF-6D3F-D84C-9075-5BB23E5F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7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B5C3F-D07B-A52F-C086-8CC12A27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83B2-BD76-094E-AD8F-78A72CD83BE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BC1D2-3A17-1E70-7950-29F5D7B2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8FE91-6C3F-7831-F278-CBD9BE70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D8AF-6D3F-D84C-9075-5BB23E5F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9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7086-2C5E-BEBC-EA13-C75671F8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F92D4-14EA-08B9-E606-CC812785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4496-3D59-F17F-CB07-BEF8F259F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12E16-57EA-D070-16B1-76F68E7E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83B2-BD76-094E-AD8F-78A72CD83BE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08938-AA9A-490C-76BE-45E2559A4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E058C-DB2B-66BC-8F3C-554861F2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D8AF-6D3F-D84C-9075-5BB23E5F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8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2607-E0A7-8233-9E14-27BF29F8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716A3C-E7BF-463C-CA9C-89D5BD252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D382-C81F-1202-5402-B0B5BFEE8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17B90-C7DE-DD47-B15C-319CBB8D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83B2-BD76-094E-AD8F-78A72CD83BE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DE9D-2627-69BA-6E65-A9D02D9F9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8F6A9-195A-3BBF-9DB2-6E171712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D8AF-6D3F-D84C-9075-5BB23E5F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7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CE074D-34A3-B19D-7E2A-4DDEE231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823EA-E309-3631-5660-506FAF0CE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AD21D-9A96-1DC9-BAE7-D6EE49319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83B2-BD76-094E-AD8F-78A72CD83BE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B35FD-8E61-70A5-F4ED-0FE4171A7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17A58-3E9E-CAAE-F9CD-461162F8B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2D8AF-6D3F-D84C-9075-5BB23E5F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E986121-9E04-5BC2-A750-F1F5B2B81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131" y="60710"/>
            <a:ext cx="10450172" cy="685619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22E0FC-B9E2-EF60-2CD0-D02D7F99B1F0}"/>
              </a:ext>
            </a:extLst>
          </p:cNvPr>
          <p:cNvSpPr txBox="1"/>
          <p:nvPr/>
        </p:nvSpPr>
        <p:spPr>
          <a:xfrm>
            <a:off x="9827172" y="6053959"/>
            <a:ext cx="2165131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See also: </a:t>
            </a:r>
          </a:p>
          <a:p>
            <a:r>
              <a:rPr lang="en-US" dirty="0">
                <a:solidFill>
                  <a:schemeClr val="tx1"/>
                </a:solidFill>
              </a:rPr>
              <a:t>Use Existing Position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AA1F5-22F1-3118-5DB8-60D0E218B0C0}"/>
              </a:ext>
            </a:extLst>
          </p:cNvPr>
          <p:cNvSpPr txBox="1"/>
          <p:nvPr/>
        </p:nvSpPr>
        <p:spPr>
          <a:xfrm>
            <a:off x="85726" y="365510"/>
            <a:ext cx="1314450" cy="116955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New Positions: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Always create the position before creating the requestion.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90924-FB76-251B-CCC5-10E33064B091}"/>
              </a:ext>
            </a:extLst>
          </p:cNvPr>
          <p:cNvSpPr txBox="1"/>
          <p:nvPr/>
        </p:nvSpPr>
        <p:spPr>
          <a:xfrm>
            <a:off x="85726" y="5099852"/>
            <a:ext cx="1314450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If you cannot access the hiring app, search for “Create Position” in workday.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6A054FA4-E365-A2D8-F170-F8862FE02EEE}"/>
              </a:ext>
            </a:extLst>
          </p:cNvPr>
          <p:cNvSpPr/>
          <p:nvPr/>
        </p:nvSpPr>
        <p:spPr>
          <a:xfrm>
            <a:off x="4533900" y="1066800"/>
            <a:ext cx="209550" cy="20002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6DCB788-2F20-5B66-8C35-847D6672C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764"/>
            <a:ext cx="12062028" cy="539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7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8345F2D-B354-B7E7-F227-7B01F438D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887" y="80795"/>
            <a:ext cx="9948897" cy="6693229"/>
          </a:xfr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543DA4-014C-5991-18AF-6FB72550208A}"/>
              </a:ext>
            </a:extLst>
          </p:cNvPr>
          <p:cNvSpPr/>
          <p:nvPr/>
        </p:nvSpPr>
        <p:spPr>
          <a:xfrm>
            <a:off x="5308847" y="4864963"/>
            <a:ext cx="4669654" cy="1269507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E7028-071B-CA65-703C-EDF5BC77A43B}"/>
              </a:ext>
            </a:extLst>
          </p:cNvPr>
          <p:cNvSpPr txBox="1"/>
          <p:nvPr/>
        </p:nvSpPr>
        <p:spPr>
          <a:xfrm>
            <a:off x="85726" y="365510"/>
            <a:ext cx="1314450" cy="116955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Best Practice: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Use Existing Position for backfilling a position.</a:t>
            </a:r>
          </a:p>
        </p:txBody>
      </p:sp>
    </p:spTree>
    <p:extLst>
      <p:ext uri="{BB962C8B-B14F-4D97-AF65-F5344CB8AC3E}">
        <p14:creationId xmlns:p14="http://schemas.microsoft.com/office/powerpoint/2010/main" val="166948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46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Meyn, Susan M</dc:creator>
  <cp:lastModifiedBy>Pirtle, Jessie</cp:lastModifiedBy>
  <cp:revision>2</cp:revision>
  <dcterms:created xsi:type="dcterms:W3CDTF">2024-01-26T17:19:51Z</dcterms:created>
  <dcterms:modified xsi:type="dcterms:W3CDTF">2024-02-02T21:08:04Z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2024-01-26T18:08:17Z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7ba20747-1430-4180-8912-c2e48a415796</vt:lpwstr>
  </property>
  <property fmtid="{D5CDD505-2E9C-101B-9397-08002B2CF9AE}" pid="8" name="MSIP_Label_792c8cef-6f2b-4af1-b4ac-d815ff795cd6_ContentBits">
    <vt:lpwstr>0</vt:lpwstr>
  </property>
</Properties>
</file>